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B816-832F-494A-84AC-8195E97621DA}" type="datetimeFigureOut">
              <a:rPr lang="de-DE" smtClean="0"/>
              <a:pPr/>
              <a:t>17.04.2008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D739A-44FD-4A67-B00F-A394D8CB6EBD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MS PowerPoint 2007 XML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MS PowerPoint 2007 XML</vt:lpstr>
    </vt:vector>
  </TitlesOfParts>
  <Company>Sun Microsystems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2</cp:revision>
  <dcterms:created xsi:type="dcterms:W3CDTF">2008-04-16T14:26:25Z</dcterms:created>
  <dcterms:modified xsi:type="dcterms:W3CDTF">2008-04-17T08:24:13Z</dcterms:modified>
</cp:coreProperties>
</file>